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71" r:id="rId4"/>
    <p:sldId id="276" r:id="rId5"/>
    <p:sldId id="272" r:id="rId6"/>
    <p:sldId id="273" r:id="rId7"/>
    <p:sldId id="274" r:id="rId8"/>
    <p:sldId id="264" r:id="rId9"/>
    <p:sldId id="275" r:id="rId10"/>
    <p:sldId id="262" r:id="rId11"/>
    <p:sldId id="268" r:id="rId12"/>
    <p:sldId id="267" r:id="rId13"/>
    <p:sldId id="27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04-Apr-20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04-Apr-20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04-Apr-20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04-Apr-20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A%D1%80%D0%B0%D0%B3%D1%83%D1%98%D0%B5%D0%B2%D0%B0%D1%86" TargetMode="External"/><Relationship Id="rId2" Type="http://schemas.openxmlformats.org/officeDocument/2006/relationships/hyperlink" Target="https://sr.wikipedia.org/wiki/%D0%A8%D1%83%D0%BC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sr.wikipedia.org/wiki/%D0%A8%D1%83%D0%BC%D0%B0%D0%B4%D0%B8%D1%98%D1%81%D0%BA%D0%B8_%D1%83%D0%BF%D1%80%D0%B0%D0%B2%D0%BD%D0%B8_%D0%BE%D0%BA%D1%80%D1%83%D0%B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9514" y="1381219"/>
            <a:ext cx="10342486" cy="1637190"/>
          </a:xfrm>
        </p:spPr>
        <p:txBody>
          <a:bodyPr/>
          <a:lstStyle/>
          <a:p>
            <a:r>
              <a:rPr lang="sr-Cyrl-RS" dirty="0"/>
              <a:t>Брдско</a:t>
            </a:r>
            <a:r>
              <a:rPr lang="en-US" dirty="0"/>
              <a:t>-</a:t>
            </a:r>
            <a:r>
              <a:rPr lang="sr-Cyrl-RS" dirty="0"/>
              <a:t>планинске области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699E3B-0648-48B4-84B4-E016B7033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06.04.2020.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236" y="826601"/>
            <a:ext cx="3840480" cy="876698"/>
          </a:xfrm>
        </p:spPr>
        <p:txBody>
          <a:bodyPr/>
          <a:lstStyle/>
          <a:p>
            <a:r>
              <a:rPr lang="sr-Cyrl-RS" dirty="0"/>
              <a:t>Планина Тара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1253" y="1602433"/>
            <a:ext cx="4953602" cy="457200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У подножју планине Таре налази се град Бајина Башта.</a:t>
            </a:r>
          </a:p>
          <a:p>
            <a:r>
              <a:rPr lang="sr-Cyrl-RS" dirty="0"/>
              <a:t>Планина Тара оивичена је кањоном реке Дрине.</a:t>
            </a:r>
          </a:p>
          <a:p>
            <a:r>
              <a:rPr lang="sr-Cyrl-RS" dirty="0"/>
              <a:t>Врх Таре је</a:t>
            </a:r>
            <a:r>
              <a:rPr lang="en-US" dirty="0"/>
              <a:t> </a:t>
            </a:r>
            <a:r>
              <a:rPr lang="sr-Cyrl-RS" dirty="0"/>
              <a:t>Козији рид</a:t>
            </a:r>
            <a:r>
              <a:rPr lang="en-US" dirty="0"/>
              <a:t>.</a:t>
            </a:r>
          </a:p>
          <a:p>
            <a:r>
              <a:rPr lang="sr-Cyrl-RS" dirty="0"/>
              <a:t>Надморска висина планине Таре износи 1544 метра.</a:t>
            </a:r>
          </a:p>
          <a:p>
            <a:r>
              <a:rPr lang="sr-Cyrl-RS" dirty="0"/>
              <a:t>Јосиф Панчић је на овој планини открио врсту четинара 1875. године и од тад је добила назив Панчићева оморика.</a:t>
            </a:r>
          </a:p>
          <a:p>
            <a:r>
              <a:rPr lang="sr-Cyrl-RS" dirty="0"/>
              <a:t>Тара је ппроглашена за територију националног парка 1981. године.</a:t>
            </a:r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D34B50C-932F-4800-8023-7B41985B93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r="15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Планина Тара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FCD2195-75E6-4A20-A9CF-8C8A9A9DE74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17155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Бањска стена</a:t>
            </a:r>
          </a:p>
          <a:p>
            <a:r>
              <a:rPr lang="sr-Cyrl-RS" dirty="0"/>
              <a:t>Видиковац на планини Тари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398BB13-5730-4928-9D18-064E5DA69CB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2" b="13922"/>
          <a:stretch>
            <a:fillRect/>
          </a:stretch>
        </p:blipFill>
        <p:spPr>
          <a:xfrm>
            <a:off x="4720924" y="1796242"/>
            <a:ext cx="2743200" cy="2804351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Црвеном тачком означена је планина Тара на карти Србије.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Панчићева оморика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AC8E4A-F83D-498C-B0AB-0727764A837A}"/>
              </a:ext>
            </a:extLst>
          </p:cNvPr>
          <p:cNvSpPr/>
          <p:nvPr/>
        </p:nvSpPr>
        <p:spPr>
          <a:xfrm>
            <a:off x="5069150" y="3240350"/>
            <a:ext cx="62143" cy="710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846A0AE-A4E2-4B43-9946-09CEEF06E30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 b="7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Планина Тара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1A1291D-E303-4EB0-80E3-9EE9238A2B2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Планина Тара је зими погодна за скијашку сезону, и често је посећена од стране многих скијаша и туриста.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Осим зими, Тара је изузетно посећена и током пролећа, лета и јесени.</a:t>
            </a:r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4661B6D-5302-4CE3-9B62-A0C1383B375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7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04962" y="431679"/>
            <a:ext cx="10582076" cy="12192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Планина Тара</a:t>
            </a:r>
            <a:br>
              <a:rPr lang="sr-Cyrl-RS" dirty="0"/>
            </a:br>
            <a:r>
              <a:rPr lang="sr-Cyrl-RS" dirty="0"/>
              <a:t>ретке животињске врсте које насељавају Тару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Панчићев скакавац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Мрки медвед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Дивокоза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AC8E4A-F83D-498C-B0AB-0727764A837A}"/>
              </a:ext>
            </a:extLst>
          </p:cNvPr>
          <p:cNvSpPr/>
          <p:nvPr/>
        </p:nvSpPr>
        <p:spPr>
          <a:xfrm>
            <a:off x="5069150" y="3240350"/>
            <a:ext cx="62143" cy="7102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508DAA4-F234-44FA-AA06-845DB98EC9D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" b="7383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4A75F6F-B7A0-43CE-AF19-798B7BDBBA3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5" b="11715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950D8433-2528-4FA1-BE77-D60D4A13DB0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r="174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40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35" y="310716"/>
            <a:ext cx="5224616" cy="914401"/>
          </a:xfrm>
        </p:spPr>
        <p:txBody>
          <a:bodyPr/>
          <a:lstStyle/>
          <a:p>
            <a:r>
              <a:rPr lang="sr-Cyrl-RS" dirty="0"/>
              <a:t>Домаћи задатак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2594" y="2276752"/>
            <a:ext cx="7670198" cy="2304495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Ваш задатак је да по угледу на 4 слајда посвећена планини Тари, направите ви презентацију о планини у Србији по вашем избору. </a:t>
            </a:r>
          </a:p>
          <a:p>
            <a:r>
              <a:rPr lang="sr-Cyrl-RS" dirty="0"/>
              <a:t>Довољно је 3-4 слајда са сликама и најважнијим информацијама.</a:t>
            </a:r>
          </a:p>
          <a:p>
            <a:r>
              <a:rPr lang="sr-Cyrl-RS" dirty="0"/>
              <a:t>Списак планина у Србији се налази у презентацији на деветом слајду.</a:t>
            </a:r>
          </a:p>
          <a:p>
            <a:endParaRPr lang="sr-Cyrl-RS" dirty="0"/>
          </a:p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Брдско-планинске области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Представљају простране површине прекривене брдима, планинама, котлинама и клисурама.</a:t>
            </a:r>
          </a:p>
          <a:p>
            <a:r>
              <a:rPr lang="sr-Cyrl-RS" dirty="0"/>
              <a:t>Брдско планинска област заузима највећи део у Србији.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Брдско-планинске области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11831-5BCD-46F3-A5CB-3741671C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6" y="2311708"/>
            <a:ext cx="238125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694C9-CF48-4B6D-9DBF-B3FC30CC7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77" y="2311708"/>
            <a:ext cx="23876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067AA-56B4-4F79-974E-905D3712F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334" y="2307958"/>
            <a:ext cx="2679115" cy="178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3F4903-2CDF-44CE-9D2D-C4225A79C0DB}"/>
              </a:ext>
            </a:extLst>
          </p:cNvPr>
          <p:cNvSpPr txBox="1"/>
          <p:nvPr/>
        </p:nvSpPr>
        <p:spPr>
          <a:xfrm>
            <a:off x="1065212" y="4536489"/>
            <a:ext cx="2253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Планина</a:t>
            </a:r>
          </a:p>
          <a:p>
            <a:r>
              <a:rPr lang="sr-Cyrl-RS" dirty="0"/>
              <a:t>је узвишење на земљиној површини веће од 500 метара.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43BCF-BE26-4F16-B3C6-78E958BB4BED}"/>
              </a:ext>
            </a:extLst>
          </p:cNvPr>
          <p:cNvSpPr txBox="1"/>
          <p:nvPr/>
        </p:nvSpPr>
        <p:spPr>
          <a:xfrm>
            <a:off x="4486677" y="4651899"/>
            <a:ext cx="28551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Брдо</a:t>
            </a:r>
          </a:p>
          <a:p>
            <a:r>
              <a:rPr lang="sr-Cyrl-RS" dirty="0"/>
              <a:t>је узвишење у рељефу земљишта висине од </a:t>
            </a:r>
          </a:p>
          <a:p>
            <a:r>
              <a:rPr lang="sr-Cyrl-RS" dirty="0"/>
              <a:t>200-500 метара.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C0323C-2D66-4726-B6FB-E45BDC67295A}"/>
              </a:ext>
            </a:extLst>
          </p:cNvPr>
          <p:cNvSpPr txBox="1"/>
          <p:nvPr/>
        </p:nvSpPr>
        <p:spPr>
          <a:xfrm>
            <a:off x="8176334" y="4536489"/>
            <a:ext cx="2947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Котлина</a:t>
            </a:r>
          </a:p>
          <a:p>
            <a:r>
              <a:rPr lang="sr-Cyrl-RS" dirty="0"/>
              <a:t>је равно удубљење у рељефу земљишта окружено брдима и планинама.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5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Брдско-планинске области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81AE9-6884-46B9-81C1-3E778C59D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36" y="1846556"/>
            <a:ext cx="4025593" cy="301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4D000-B27E-4066-BFC8-1A31D403438D}"/>
              </a:ext>
            </a:extLst>
          </p:cNvPr>
          <p:cNvSpPr txBox="1"/>
          <p:nvPr/>
        </p:nvSpPr>
        <p:spPr>
          <a:xfrm>
            <a:off x="825623" y="2494625"/>
            <a:ext cx="3710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Клисура је стрми планински усек, настао деловањем енегије воде на околне стене.</a:t>
            </a:r>
          </a:p>
          <a:p>
            <a:r>
              <a:rPr lang="sr-Cyrl-RS" dirty="0"/>
              <a:t>Једна од наших најпознатијих клисура приказана на слици је Сићевачка клисура.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1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Брдско-планинске области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Постоје многе теорије о настанку планина. По најновијим теоријама планине су настале као резултат судара великих тектонских плоча или дејства вулкана. </a:t>
            </a:r>
          </a:p>
          <a:p>
            <a:r>
              <a:rPr lang="ru-RU" dirty="0"/>
              <a:t>Брда могу настати: дејством земљотреса, вулкана, ударом астероида, деловањем ветра (пешчана брда), деловањем живих бића.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7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Брдско-планинске области Србије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3915159" cy="422910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Заузима највећи део Србије. Протеже се од Војводине до граница са суседним државама на истоку, западу и југу.</a:t>
            </a:r>
          </a:p>
          <a:p>
            <a:r>
              <a:rPr lang="sr-Cyrl-RS" dirty="0"/>
              <a:t>Брдско-планинска област Србије означена је браон бојом.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08271B-D14F-4E46-83E2-9EC183721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/>
          <a:stretch/>
        </p:blipFill>
        <p:spPr>
          <a:xfrm>
            <a:off x="6205492" y="1616890"/>
            <a:ext cx="3053918" cy="436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6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Брдско-планинске области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5640388" cy="4229100"/>
          </a:xfrm>
        </p:spPr>
        <p:txBody>
          <a:bodyPr/>
          <a:lstStyle/>
          <a:p>
            <a:r>
              <a:rPr lang="sr-Cyrl-RS" dirty="0"/>
              <a:t>Шумадија је брежуљкасто брдски предео Србије.</a:t>
            </a:r>
          </a:p>
          <a:p>
            <a:r>
              <a:rPr lang="ru-RU" dirty="0"/>
              <a:t>Име је добила по </a:t>
            </a:r>
            <a:r>
              <a:rPr lang="ru-RU" dirty="0">
                <a:hlinkClick r:id="rId2" tooltip="Шума"/>
              </a:rPr>
              <a:t>шумама</a:t>
            </a:r>
            <a:r>
              <a:rPr lang="ru-RU" dirty="0"/>
              <a:t> које су некада прекривале највећи део њене територије. Административно средиште је </a:t>
            </a:r>
            <a:r>
              <a:rPr lang="ru-RU" dirty="0">
                <a:hlinkClick r:id="rId3" tooltip="Крагујевац"/>
              </a:rPr>
              <a:t>Крагујевац</a:t>
            </a:r>
            <a:r>
              <a:rPr lang="ru-RU" dirty="0"/>
              <a:t>, који је уједно и центар </a:t>
            </a:r>
            <a:r>
              <a:rPr lang="ru-RU" dirty="0">
                <a:hlinkClick r:id="rId4" tooltip="Шумадијски управни округ"/>
              </a:rPr>
              <a:t>Шумадијског округа</a:t>
            </a:r>
            <a:r>
              <a:rPr lang="ru-RU" dirty="0"/>
              <a:t>. </a:t>
            </a:r>
            <a:endParaRPr lang="sr-Cyrl-RS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910B6-F433-498E-8F1E-3C89B5F030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0"/>
          <a:stretch/>
        </p:blipFill>
        <p:spPr>
          <a:xfrm>
            <a:off x="7685966" y="1639409"/>
            <a:ext cx="2798562" cy="394140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C4DE74-AB55-459F-A694-2D232FBE08AA}"/>
              </a:ext>
            </a:extLst>
          </p:cNvPr>
          <p:cNvCxnSpPr/>
          <p:nvPr/>
        </p:nvCxnSpPr>
        <p:spPr>
          <a:xfrm>
            <a:off x="2574524" y="2010052"/>
            <a:ext cx="6205491" cy="177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Брдско-планинске области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1992" y="1777106"/>
            <a:ext cx="10435612" cy="3476625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Брдски и нижи планински предели погодни су за: земљорадњу, сточарство, воћарство, виноградарство.</a:t>
            </a:r>
          </a:p>
          <a:p>
            <a:r>
              <a:rPr lang="sr-Cyrl-RS" dirty="0"/>
              <a:t>У вишим планинским пределима се налазе пашњаци и ту људи гаје овце.</a:t>
            </a:r>
          </a:p>
          <a:p>
            <a:r>
              <a:rPr lang="sr-Cyrl-RS" dirty="0"/>
              <a:t>Шуме које су сачуване на планинама секу се: огрев, градевински материјал, даљу прераду.</a:t>
            </a:r>
          </a:p>
          <a:p>
            <a:r>
              <a:rPr lang="sr-Cyrl-RS" dirty="0"/>
              <a:t>Брдско-планински крајеви су богати налазиштима угља, руда разних метала (олова,цинка,бакра).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Брдско-планинске области</a:t>
            </a:r>
            <a:br>
              <a:rPr lang="sr-Cyrl-RS" dirty="0"/>
            </a:br>
            <a:r>
              <a:rPr lang="sr-Cyrl-RS" dirty="0"/>
              <a:t>Туризам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1992" y="1777106"/>
            <a:ext cx="10435612" cy="3476625"/>
          </a:xfrm>
        </p:spPr>
        <p:txBody>
          <a:bodyPr>
            <a:normAutofit/>
          </a:bodyPr>
          <a:lstStyle/>
          <a:p>
            <a:r>
              <a:rPr lang="sr-Cyrl-RS" dirty="0"/>
              <a:t>Брдско-планинске области су од изузетног значаја за туризам наше земље. Најпосећенија места током зимске сезоне а неретно и летње јесу наше планине. </a:t>
            </a:r>
          </a:p>
          <a:p>
            <a:r>
              <a:rPr lang="sr-Cyrl-RS" dirty="0"/>
              <a:t>Неке од наших планина су: Златибор, Копаоник, Тара, Стара Планина, Голија, Сува Планина, Фрушка Гора, Златар, Радан, Ртањ, Дивчибаре, Авала.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102</TotalTime>
  <Words>525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Segoe Print</vt:lpstr>
      <vt:lpstr>Nature Illustration 16x9</vt:lpstr>
      <vt:lpstr>Брдско-планинске области</vt:lpstr>
      <vt:lpstr>Брдско-планинске области</vt:lpstr>
      <vt:lpstr>Брдско-планинске области</vt:lpstr>
      <vt:lpstr>Брдско-планинске области</vt:lpstr>
      <vt:lpstr>Брдско-планинске области</vt:lpstr>
      <vt:lpstr>Брдско-планинске области Србије</vt:lpstr>
      <vt:lpstr>Брдско-планинске области</vt:lpstr>
      <vt:lpstr>Брдско-планинске области</vt:lpstr>
      <vt:lpstr>Брдско-планинске области Туризам</vt:lpstr>
      <vt:lpstr>Планина Тара</vt:lpstr>
      <vt:lpstr>Планина Тара</vt:lpstr>
      <vt:lpstr>Планина Тара</vt:lpstr>
      <vt:lpstr>Планина Тара ретке животињске врсте које насељавају Тару</vt:lpstr>
      <vt:lpstr>Домаћи задатак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Брдско-планински крајеви</dc:title>
  <dc:creator>Irena</dc:creator>
  <cp:lastModifiedBy>Irena</cp:lastModifiedBy>
  <cp:revision>12</cp:revision>
  <dcterms:created xsi:type="dcterms:W3CDTF">2020-04-04T16:53:25Z</dcterms:created>
  <dcterms:modified xsi:type="dcterms:W3CDTF">2020-04-04T20:26:52Z</dcterms:modified>
</cp:coreProperties>
</file>